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handoutMasterIdLst>
    <p:handoutMasterId r:id="rId7"/>
  </p:handoutMasterIdLst>
  <p:sldIdLst>
    <p:sldId id="570" r:id="rId2"/>
    <p:sldId id="638" r:id="rId3"/>
    <p:sldId id="639" r:id="rId4"/>
    <p:sldId id="635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07A"/>
    <a:srgbClr val="9F218B"/>
    <a:srgbClr val="FFEAD5"/>
    <a:srgbClr val="FFE2C5"/>
    <a:srgbClr val="FFD9B3"/>
    <a:srgbClr val="FFB265"/>
    <a:srgbClr val="FF9933"/>
    <a:srgbClr val="FF6600"/>
    <a:srgbClr val="CC0066"/>
    <a:srgbClr val="00A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84" y="56"/>
      </p:cViewPr>
      <p:guideLst>
        <p:guide orient="horz" pos="3127"/>
        <p:guide pos="2101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D85D3-B6A7-4F74-B005-51B428BEE14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49793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48" cy="496491"/>
          </a:xfrm>
          <a:prstGeom prst="rect">
            <a:avLst/>
          </a:prstGeom>
        </p:spPr>
        <p:txBody>
          <a:bodyPr vert="horz" lIns="91323" tIns="45663" rIns="91323" bIns="45663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3"/>
            <a:ext cx="2946348" cy="496491"/>
          </a:xfrm>
          <a:prstGeom prst="rect">
            <a:avLst/>
          </a:prstGeom>
        </p:spPr>
        <p:txBody>
          <a:bodyPr vert="horz" lIns="91323" tIns="45663" rIns="91323" bIns="45663" rtlCol="0"/>
          <a:lstStyle>
            <a:lvl1pPr algn="r">
              <a:defRPr sz="1200"/>
            </a:lvl1pPr>
          </a:lstStyle>
          <a:p>
            <a:fld id="{DEA57AC3-2E80-42C4-90AE-F2FDB2897E4C}" type="datetimeFigureOut">
              <a:rPr lang="en-MY" smtClean="0"/>
              <a:pPr/>
              <a:t>5/5/2025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3" tIns="45663" rIns="91323" bIns="45663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323" tIns="45663" rIns="91323" bIns="456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8" cy="496491"/>
          </a:xfrm>
          <a:prstGeom prst="rect">
            <a:avLst/>
          </a:prstGeom>
        </p:spPr>
        <p:txBody>
          <a:bodyPr vert="horz" lIns="91323" tIns="45663" rIns="91323" bIns="45663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1"/>
            <a:ext cx="2946348" cy="496491"/>
          </a:xfrm>
          <a:prstGeom prst="rect">
            <a:avLst/>
          </a:prstGeom>
        </p:spPr>
        <p:txBody>
          <a:bodyPr vert="horz" lIns="91323" tIns="45663" rIns="91323" bIns="45663" rtlCol="0" anchor="b"/>
          <a:lstStyle>
            <a:lvl1pPr algn="r">
              <a:defRPr sz="1200"/>
            </a:lvl1pPr>
          </a:lstStyle>
          <a:p>
            <a:fld id="{A833B7B1-7BE2-4FE7-859D-15ADCDD6584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0603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904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8"/>
          <p:cNvSpPr>
            <a:spLocks noGrp="1"/>
          </p:cNvSpPr>
          <p:nvPr>
            <p:ph type="subTitle" idx="1"/>
          </p:nvPr>
        </p:nvSpPr>
        <p:spPr>
          <a:xfrm>
            <a:off x="1224761" y="4036651"/>
            <a:ext cx="9144000" cy="75282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3333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1224761" y="3003353"/>
            <a:ext cx="9144000" cy="9906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2" name="Picture 2" descr="E:\2018 Folders\Songket Livery Adaptation\Presentation Template\PPT Elements\Songket 01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387" y="2286000"/>
            <a:ext cx="40116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32D5A8-64A2-9459-A258-ABD03CCC64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26121" r="7818" b="26238"/>
          <a:stretch/>
        </p:blipFill>
        <p:spPr>
          <a:xfrm>
            <a:off x="9171967" y="765513"/>
            <a:ext cx="1817398" cy="736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28A3FE-12E3-09EC-2A31-FB0B4FCDF0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2" y="765513"/>
            <a:ext cx="3384132" cy="7368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33669" y="15852"/>
            <a:ext cx="10972800" cy="1003022"/>
          </a:xfrm>
        </p:spPr>
        <p:txBody>
          <a:bodyPr>
            <a:normAutofit/>
          </a:bodyPr>
          <a:lstStyle>
            <a:lvl1pPr>
              <a:defRPr sz="28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9" name="Picture 2" descr="E:\2018 Folders\Songket Livery Adaptation\Presentation Template\PPT Elements\Songket 03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361531" y="6488711"/>
            <a:ext cx="830469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80008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4E0CC4-38F0-4FBF-86E6-0D290EE68CEE}" type="slidenum">
              <a:rPr lang="en-MY" sz="1100" smtClean="0">
                <a:solidFill>
                  <a:srgbClr val="A0238C"/>
                </a:solidFill>
              </a:rPr>
              <a:pPr/>
              <a:t>‹#›</a:t>
            </a:fld>
            <a:endParaRPr lang="en-MY" sz="1100" dirty="0">
              <a:solidFill>
                <a:srgbClr val="A02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2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65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rgbClr val="A0238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0"/>
            <a:ext cx="3352800" cy="5243384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rgbClr val="333333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6186883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noFill/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600">
                <a:solidFill>
                  <a:srgbClr val="333333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97" y="6124905"/>
            <a:ext cx="852404" cy="3657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00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4E0CC4-38F0-4FBF-86E6-0D290EE68CE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81"/>
            <a:ext cx="10972800" cy="714776"/>
          </a:xfrm>
        </p:spPr>
        <p:txBody>
          <a:bodyPr anchor="ctr">
            <a:normAutofit/>
          </a:bodyPr>
          <a:lstStyle>
            <a:lvl1pPr>
              <a:defRPr sz="22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175656"/>
            <a:ext cx="10972800" cy="5286221"/>
          </a:xfrm>
        </p:spPr>
        <p:txBody>
          <a:bodyPr>
            <a:normAutofit/>
          </a:bodyPr>
          <a:lstStyle>
            <a:lvl1pPr eaLnBrk="1" latinLnBrk="0" hangingPunct="1">
              <a:defRPr sz="2000">
                <a:solidFill>
                  <a:srgbClr val="333333"/>
                </a:solidFill>
              </a:defRPr>
            </a:lvl1pPr>
            <a:lvl2pPr marL="625475" indent="-265113" algn="l" eaLnBrk="1" latinLnBrk="0" hangingPunct="1">
              <a:buClr>
                <a:srgbClr val="9F218B"/>
              </a:buClr>
              <a:buFont typeface="Arial" panose="020B0604020202020204" pitchFamily="34" charset="0"/>
              <a:buChar char="•"/>
              <a:defRPr sz="1800"/>
            </a:lvl2pPr>
            <a:lvl3pPr marL="893763" indent="-268288" algn="l" eaLnBrk="1" latinLnBrk="0" hangingPunct="1">
              <a:buClr>
                <a:srgbClr val="008080"/>
              </a:buClr>
              <a:defRPr sz="1600"/>
            </a:lvl3pPr>
            <a:lvl4pPr marL="1073150" indent="-179388" algn="l" eaLnBrk="1" latinLnBrk="0" hangingPunct="1">
              <a:defRPr sz="1400"/>
            </a:lvl4pPr>
            <a:lvl5pPr marL="1252538" indent="-179388" algn="l" eaLnBrk="1" latinLnBrk="0" hangingPunct="1"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037229"/>
            <a:ext cx="10972800" cy="5437712"/>
          </a:xfrm>
        </p:spPr>
        <p:txBody>
          <a:bodyPr>
            <a:normAutofit/>
          </a:bodyPr>
          <a:lstStyle>
            <a:lvl1pPr eaLnBrk="1" latinLnBrk="0" hangingPunct="1">
              <a:defRPr sz="2000">
                <a:solidFill>
                  <a:srgbClr val="333333"/>
                </a:solidFill>
              </a:defRPr>
            </a:lvl1pPr>
            <a:lvl2pPr marL="720000" indent="-360000" algn="l" eaLnBrk="1" latinLnBrk="0" hangingPunct="1">
              <a:buClr>
                <a:srgbClr val="9F218B"/>
              </a:buClr>
              <a:buFont typeface="Arial" panose="020B0604020202020204" pitchFamily="34" charset="0"/>
              <a:buChar char="•"/>
              <a:defRPr sz="1800"/>
            </a:lvl2pPr>
            <a:lvl3pPr marL="1080000" indent="-360000" algn="l" eaLnBrk="1" latinLnBrk="0" hangingPunct="1">
              <a:buClr>
                <a:srgbClr val="008080"/>
              </a:buClr>
              <a:defRPr sz="1600"/>
            </a:lvl3pPr>
            <a:lvl4pPr marL="1258888" indent="-180000" algn="l" eaLnBrk="1" latinLnBrk="0" hangingPunct="1">
              <a:defRPr sz="1400"/>
            </a:lvl4pPr>
            <a:lvl5pPr marL="1512000" indent="-252000" algn="l" eaLnBrk="1" latinLnBrk="0" hangingPunct="1"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6533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04" y="0"/>
            <a:ext cx="10972800" cy="1021930"/>
          </a:xfrm>
        </p:spPr>
        <p:txBody>
          <a:bodyPr anchor="ctr"/>
          <a:lstStyle>
            <a:lvl1pPr>
              <a:defRPr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42504" y="1033548"/>
            <a:ext cx="10972800" cy="5437712"/>
          </a:xfrm>
        </p:spPr>
        <p:txBody>
          <a:bodyPr>
            <a:normAutofit/>
          </a:bodyPr>
          <a:lstStyle>
            <a:lvl1pPr eaLnBrk="1" latinLnBrk="0" hangingPunct="1">
              <a:defRPr sz="2000"/>
            </a:lvl1pPr>
            <a:lvl2pPr marL="720000" indent="-360000" algn="l" eaLnBrk="1" latinLnBrk="0" hangingPunct="1">
              <a:buClr>
                <a:srgbClr val="9F218B"/>
              </a:buClr>
              <a:buFont typeface="Arial" panose="020B0604020202020204" pitchFamily="34" charset="0"/>
              <a:buChar char="•"/>
              <a:defRPr sz="1800"/>
            </a:lvl2pPr>
            <a:lvl3pPr marL="1080000" indent="-360000" algn="l" eaLnBrk="1" latinLnBrk="0" hangingPunct="1">
              <a:buClr>
                <a:srgbClr val="008080"/>
              </a:buClr>
              <a:defRPr sz="1600"/>
            </a:lvl3pPr>
            <a:lvl4pPr marL="1258888" indent="-180000" algn="l" eaLnBrk="1" latinLnBrk="0" hangingPunct="1">
              <a:defRPr sz="1400"/>
            </a:lvl4pPr>
            <a:lvl5pPr marL="1512000" indent="-252000" algn="l" eaLnBrk="1" latinLnBrk="0" hangingPunct="1"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1033667" y="1018874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pic>
        <p:nvPicPr>
          <p:cNvPr id="9" name="Picture 2" descr="E:\2018 Folders\Songket Livery Adaptation\Presentation Template\PPT Elements\Songket 03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4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-21" y="2986490"/>
            <a:ext cx="12192000" cy="990600"/>
          </a:xfrm>
        </p:spPr>
        <p:txBody>
          <a:bodyPr anchor="b" anchorCtr="0">
            <a:noAutofit/>
          </a:bodyPr>
          <a:lstStyle>
            <a:lvl1pPr marL="1166813" indent="0" algn="l">
              <a:defRPr sz="2800">
                <a:solidFill>
                  <a:srgbClr val="A0238C"/>
                </a:solidFill>
                <a:latin typeface="Arial Black" panose="020B0A04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11844"/>
            <a:ext cx="12192000" cy="1143000"/>
          </a:xfrm>
        </p:spPr>
        <p:txBody>
          <a:bodyPr anchor="t" anchorCtr="0">
            <a:normAutofit/>
          </a:bodyPr>
          <a:lstStyle>
            <a:lvl1pPr marL="1166813" indent="0" algn="l">
              <a:buNone/>
              <a:defRPr sz="2400" b="1">
                <a:solidFill>
                  <a:srgbClr val="333333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pic>
        <p:nvPicPr>
          <p:cNvPr id="5" name="Picture 2" descr="E:\2018 Folders\Songket Livery Adaptation\Presentation Template\PPT Elements\Songket 04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FAF2E-E3C5-142B-D022-FDE6F5686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310" y="6008094"/>
            <a:ext cx="5886212" cy="990600"/>
          </a:xfrm>
          <a:prstGeom prst="rect">
            <a:avLst/>
          </a:prstGeom>
        </p:spPr>
      </p:pic>
      <p:sp>
        <p:nvSpPr>
          <p:cNvPr id="17" name="Title 7"/>
          <p:cNvSpPr>
            <a:spLocks noGrp="1"/>
          </p:cNvSpPr>
          <p:nvPr>
            <p:ph type="ctrTitle"/>
          </p:nvPr>
        </p:nvSpPr>
        <p:spPr>
          <a:xfrm>
            <a:off x="-21" y="2986490"/>
            <a:ext cx="12192000" cy="990600"/>
          </a:xfrm>
        </p:spPr>
        <p:txBody>
          <a:bodyPr anchor="b" anchorCtr="0">
            <a:noAutofit/>
          </a:bodyPr>
          <a:lstStyle>
            <a:lvl1pPr marL="1258888" indent="0" algn="l">
              <a:defRPr sz="2800">
                <a:solidFill>
                  <a:srgbClr val="A0238C"/>
                </a:solidFill>
                <a:latin typeface="Arial Black" panose="020B0A04020102020204" pitchFamily="34" charset="0"/>
              </a:defRPr>
            </a:lvl1pPr>
          </a:lstStyle>
          <a:p>
            <a:endParaRPr kumimoji="0" lang="en-US" dirty="0"/>
          </a:p>
        </p:txBody>
      </p:sp>
      <p:pic>
        <p:nvPicPr>
          <p:cNvPr id="4" name="Picture 2" descr="E:\2018 Folders\Songket Livery Adaptation\Presentation Template\PPT Elements\Songket 02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979" y="4772587"/>
            <a:ext cx="3960000" cy="20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7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32"/>
            <a:ext cx="10972800" cy="100302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041777"/>
            <a:ext cx="5388864" cy="544856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33333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038728"/>
            <a:ext cx="5388864" cy="544856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33333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 userDrawn="1"/>
        </p:nvSpPr>
        <p:spPr bwMode="auto">
          <a:xfrm>
            <a:off x="609599" y="1018874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97" y="6124905"/>
            <a:ext cx="852404" cy="3657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00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4E0CC4-38F0-4FBF-86E6-0D290EE68CE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32"/>
            <a:ext cx="10972800" cy="100302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40211"/>
            <a:ext cx="5386917" cy="685800"/>
          </a:xfrm>
          <a:noFill/>
          <a:ln>
            <a:noFill/>
          </a:ln>
        </p:spPr>
        <p:txBody>
          <a:bodyPr lIns="91440"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040211"/>
            <a:ext cx="5389033" cy="685800"/>
          </a:xfrm>
          <a:noFill/>
          <a:ln>
            <a:noFill/>
          </a:ln>
        </p:spPr>
        <p:txBody>
          <a:bodyPr lIns="91440"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778751"/>
            <a:ext cx="5384800" cy="47085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1778751"/>
            <a:ext cx="5384800" cy="47085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56197" y="6124905"/>
            <a:ext cx="852404" cy="3657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00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4E0CC4-38F0-4FBF-86E6-0D290EE68CE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33"/>
            <a:ext cx="10972800" cy="100302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97" y="6124905"/>
            <a:ext cx="852404" cy="3657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00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4E0CC4-38F0-4FBF-86E6-0D290EE68CE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599" y="3681"/>
            <a:ext cx="10972801" cy="793118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803536"/>
            <a:ext cx="10972800" cy="56837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609600" y="757610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pic>
        <p:nvPicPr>
          <p:cNvPr id="8" name="Picture 3" descr="E:\2018 Folders\Songket Livery Adaptation\Presentation Template\PPT Elements\Songket 05-01.png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9" y="6218238"/>
            <a:ext cx="91440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2018 Folders\Songket Livery Adaptation\Presentation Template\PPT Elements\Songket 05-01.png"/>
          <p:cNvPicPr>
            <a:picLocks noChangeAspect="1" noChangeArrowheads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66230"/>
          <a:stretch/>
        </p:blipFill>
        <p:spPr bwMode="auto">
          <a:xfrm flipH="1">
            <a:off x="0" y="6218238"/>
            <a:ext cx="3087756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09599" y="6224974"/>
            <a:ext cx="830469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80008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1100" dirty="0">
              <a:solidFill>
                <a:srgbClr val="A0238C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728063" y="6609453"/>
            <a:ext cx="1075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1100" dirty="0">
                <a:latin typeface="Arial" panose="020B0604020202020204" pitchFamily="34" charset="0"/>
              </a:rPr>
              <a:t>Page no.</a:t>
            </a:r>
            <a:fld id="{8025C94A-017F-4703-978E-CE8A79908BE7}" type="slidenum">
              <a:rPr lang="en-US" altLang="en-US" sz="1200" b="1" smtClean="0"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5229F-ECAB-5F9A-C412-72B675F8729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" y="5886891"/>
            <a:ext cx="1349436" cy="675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63" r:id="rId3"/>
    <p:sldLayoutId id="2147483761" r:id="rId4"/>
    <p:sldLayoutId id="2147483747" r:id="rId5"/>
    <p:sldLayoutId id="2147483762" r:id="rId6"/>
    <p:sldLayoutId id="2147483748" r:id="rId7"/>
    <p:sldLayoutId id="2147483749" r:id="rId8"/>
    <p:sldLayoutId id="2147483750" r:id="rId9"/>
    <p:sldLayoutId id="2147483758" r:id="rId10"/>
    <p:sldLayoutId id="2147483757" r:id="rId11"/>
    <p:sldLayoutId id="2147483752" r:id="rId12"/>
    <p:sldLayoutId id="2147483753" r:id="rId13"/>
    <p:sldLayoutId id="2147483754" r:id="rId14"/>
    <p:sldLayoutId id="2147483755" r:id="rId15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2200" kern="1200">
          <a:solidFill>
            <a:srgbClr val="A0238C"/>
          </a:solidFill>
          <a:latin typeface="Arial Black" pitchFamily="34" charset="0"/>
          <a:ea typeface="+mj-ea"/>
          <a:cs typeface="+mj-cs"/>
        </a:defRPr>
      </a:lvl1pPr>
    </p:titleStyle>
    <p:bodyStyle>
      <a:lvl1pPr marL="358775" indent="-358775" algn="l" rtl="0" eaLnBrk="1" latinLnBrk="0" hangingPunct="1">
        <a:spcBef>
          <a:spcPts val="0"/>
        </a:spcBef>
        <a:buClr>
          <a:schemeClr val="tx2">
            <a:lumMod val="50000"/>
          </a:schemeClr>
        </a:buClr>
        <a:buSzPct val="100000"/>
        <a:buFont typeface="Arial" pitchFamily="34" charset="0"/>
        <a:buChar char="•"/>
        <a:defRPr kumimoji="0" sz="20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625475" indent="-265113" algn="l" rtl="0" eaLnBrk="1" latinLnBrk="0" hangingPunct="1">
        <a:spcBef>
          <a:spcPts val="0"/>
        </a:spcBef>
        <a:buClr>
          <a:srgbClr val="9F218B"/>
        </a:buClr>
        <a:buSzPct val="100000"/>
        <a:buFont typeface="Arial" pitchFamily="34" charset="0"/>
        <a:buChar char="•"/>
        <a:defRPr kumimoji="0" sz="1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3763" indent="-268288" algn="l" rtl="0" eaLnBrk="1" latinLnBrk="0" hangingPunct="1">
        <a:spcBef>
          <a:spcPts val="0"/>
        </a:spcBef>
        <a:buClr>
          <a:srgbClr val="00A0AF"/>
        </a:buClr>
        <a:buSzPct val="80000"/>
        <a:buFont typeface="Wingdings 3"/>
        <a:buChar char="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3150" indent="-179388" algn="l" rtl="0" eaLnBrk="1" latinLnBrk="0" hangingPunct="1">
        <a:spcBef>
          <a:spcPts val="0"/>
        </a:spcBef>
        <a:buClr>
          <a:schemeClr val="accent3">
            <a:lumMod val="75000"/>
          </a:schemeClr>
        </a:buClr>
        <a:buSzPct val="70000"/>
        <a:buFont typeface="Wingdings" pitchFamily="2" charset="2"/>
        <a:buChar char="§"/>
        <a:defRPr kumimoji="0"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2538" indent="-179388" algn="l" rtl="0" eaLnBrk="1" latinLnBrk="0" hangingPunct="1">
        <a:spcBef>
          <a:spcPts val="0"/>
        </a:spcBef>
        <a:buClr>
          <a:schemeClr val="accent3">
            <a:lumMod val="75000"/>
          </a:schemeClr>
        </a:buClr>
        <a:buSzPct val="70000"/>
        <a:buFont typeface="Wingdings" pitchFamily="2" charset="2"/>
        <a:buChar char="§"/>
        <a:defRPr kumimoji="0"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1816" y="2015435"/>
            <a:ext cx="1051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455" tIns="0" rIns="133455" bIns="0"/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5000"/>
              </a:spcBef>
            </a:pPr>
            <a:endParaRPr lang="en-AU" altLang="en-US" sz="500" dirty="0">
              <a:solidFill>
                <a:srgbClr val="AB04EE"/>
              </a:solidFill>
              <a:latin typeface="Arial" panose="020B0604020202020204" pitchFamily="34" charset="0"/>
            </a:endParaRPr>
          </a:p>
          <a:p>
            <a:endParaRPr lang="en-AU" altLang="en-US" sz="1200" b="1" dirty="0">
              <a:solidFill>
                <a:srgbClr val="8D015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AU" altLang="en-US" sz="1200" b="1" dirty="0">
              <a:solidFill>
                <a:srgbClr val="8D015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1200" b="1" dirty="0">
              <a:solidFill>
                <a:srgbClr val="8D015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25000"/>
              </a:spcBef>
            </a:pPr>
            <a:r>
              <a:rPr lang="en-AU" altLang="en-US" b="1" dirty="0">
                <a:solidFill>
                  <a:srgbClr val="96207A"/>
                </a:solidFill>
                <a:latin typeface="Arial" panose="020B0604020202020204" pitchFamily="34" charset="0"/>
              </a:rPr>
              <a:t>ERL Maintenance Support </a:t>
            </a:r>
            <a:r>
              <a:rPr lang="en-AU" altLang="en-US" b="1" dirty="0" err="1">
                <a:solidFill>
                  <a:srgbClr val="96207A"/>
                </a:solidFill>
                <a:latin typeface="Arial" panose="020B0604020202020204" pitchFamily="34" charset="0"/>
              </a:rPr>
              <a:t>Sdn</a:t>
            </a:r>
            <a:r>
              <a:rPr lang="en-AU" altLang="en-US" b="1" dirty="0">
                <a:solidFill>
                  <a:srgbClr val="96207A"/>
                </a:solidFill>
                <a:latin typeface="Arial" panose="020B0604020202020204" pitchFamily="34" charset="0"/>
              </a:rPr>
              <a:t> </a:t>
            </a:r>
            <a:r>
              <a:rPr lang="en-AU" altLang="en-US" b="1" dirty="0" err="1">
                <a:solidFill>
                  <a:srgbClr val="96207A"/>
                </a:solidFill>
                <a:latin typeface="Arial" panose="020B0604020202020204" pitchFamily="34" charset="0"/>
              </a:rPr>
              <a:t>Bhd</a:t>
            </a:r>
            <a:endParaRPr lang="en-MY" altLang="en-US" b="1" dirty="0">
              <a:solidFill>
                <a:srgbClr val="96207A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25000"/>
              </a:spcBef>
            </a:pPr>
            <a:r>
              <a:rPr lang="en-AU" altLang="en-US" dirty="0">
                <a:latin typeface="Arial" panose="020B0604020202020204" pitchFamily="34" charset="0"/>
              </a:rPr>
              <a:t>Title: [Arial 24]</a:t>
            </a:r>
          </a:p>
          <a:p>
            <a:pPr algn="ctr">
              <a:spcBef>
                <a:spcPct val="25000"/>
              </a:spcBef>
            </a:pPr>
            <a:r>
              <a:rPr lang="en-AU" altLang="en-US" dirty="0">
                <a:latin typeface="Arial" panose="020B0604020202020204" pitchFamily="34" charset="0"/>
              </a:rPr>
              <a:t>Date: </a:t>
            </a:r>
            <a:r>
              <a:rPr lang="en-AU" altLang="en-US" dirty="0" err="1">
                <a:latin typeface="Arial" panose="020B0604020202020204" pitchFamily="34" charset="0"/>
              </a:rPr>
              <a:t>dd</a:t>
            </a:r>
            <a:r>
              <a:rPr lang="en-AU" altLang="en-US" dirty="0">
                <a:latin typeface="Arial" panose="020B0604020202020204" pitchFamily="34" charset="0"/>
              </a:rPr>
              <a:t>/mm/</a:t>
            </a:r>
            <a:r>
              <a:rPr lang="en-AU" altLang="en-US" dirty="0" err="1">
                <a:latin typeface="Arial" panose="020B0604020202020204" pitchFamily="34" charset="0"/>
              </a:rPr>
              <a:t>yyyy</a:t>
            </a:r>
            <a:r>
              <a:rPr lang="en-AU" altLang="en-US" dirty="0">
                <a:latin typeface="Arial" panose="020B0604020202020204" pitchFamily="34" charset="0"/>
              </a:rPr>
              <a:t> [Arial 24]</a:t>
            </a:r>
          </a:p>
          <a:p>
            <a:pPr algn="ctr">
              <a:spcBef>
                <a:spcPct val="25000"/>
              </a:spcBef>
            </a:pPr>
            <a:r>
              <a:rPr lang="en-AU" altLang="en-US" dirty="0">
                <a:latin typeface="Arial" panose="020B0604020202020204" pitchFamily="34" charset="0"/>
              </a:rPr>
              <a:t>Prepared by: [Arial 24]</a:t>
            </a:r>
          </a:p>
          <a:p>
            <a:pPr algn="ctr">
              <a:spcBef>
                <a:spcPct val="25000"/>
              </a:spcBef>
            </a:pPr>
            <a:r>
              <a:rPr lang="en-AU" altLang="en-US" sz="2000" dirty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25000"/>
              </a:spcBef>
            </a:pPr>
            <a:endParaRPr lang="en-AU" altLang="en-US" sz="2000" dirty="0">
              <a:latin typeface="Arial" panose="020B0604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AU" altLang="en-US" sz="2100" dirty="0">
              <a:solidFill>
                <a:srgbClr val="AB04E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8904" y="6596062"/>
            <a:ext cx="284259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Ref no: </a:t>
            </a:r>
            <a:endParaRPr lang="en-MY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5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17693B-C478-00C6-1797-E4236A92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0E0B78-48CC-C35F-AE05-458C08BACB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834887"/>
            <a:ext cx="10972800" cy="5626991"/>
          </a:xfrm>
        </p:spPr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5469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48138"/>
            <a:ext cx="10972800" cy="5613739"/>
          </a:xfrm>
        </p:spPr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239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192438"/>
            <a:ext cx="12192000" cy="990600"/>
          </a:xfrm>
        </p:spPr>
        <p:txBody>
          <a:bodyPr/>
          <a:lstStyle/>
          <a:p>
            <a:r>
              <a:rPr lang="en-US" dirty="0"/>
              <a:t>Thank You.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97550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L New Presentation Template 2014 fin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59309</TotalTime>
  <Words>36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Wingdings</vt:lpstr>
      <vt:lpstr>Wingdings 3</vt:lpstr>
      <vt:lpstr>ERL New Presentation Template 2014 final</vt:lpstr>
      <vt:lpstr>PowerPoint Presentation</vt:lpstr>
      <vt:lpstr>PowerPoint Presentation</vt:lpstr>
      <vt:lpstr>PowerPoint Presentation</vt:lpstr>
      <vt:lpstr>Thank You.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Updates</dc:title>
  <dc:creator>sheila</dc:creator>
  <cp:lastModifiedBy>Document Controller@EMS</cp:lastModifiedBy>
  <cp:revision>2821</cp:revision>
  <cp:lastPrinted>2016-11-28T08:10:39Z</cp:lastPrinted>
  <dcterms:created xsi:type="dcterms:W3CDTF">2014-05-09T08:14:20Z</dcterms:created>
  <dcterms:modified xsi:type="dcterms:W3CDTF">2025-05-05T05:53:16Z</dcterms:modified>
</cp:coreProperties>
</file>